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8" r:id="rId4"/>
    <p:sldId id="269" r:id="rId5"/>
    <p:sldId id="273" r:id="rId6"/>
    <p:sldId id="274" r:id="rId7"/>
    <p:sldId id="271" r:id="rId8"/>
    <p:sldId id="270" r:id="rId9"/>
    <p:sldId id="275" r:id="rId10"/>
    <p:sldId id="276" r:id="rId11"/>
    <p:sldId id="277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22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87F8F4-C0D7-4D61-B41D-EA28A85DF229}" type="datetimeFigureOut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FE98D6-4B48-48BD-99D7-7E9D26ACAE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4B0EDC-86C1-4D56-A787-5932997C67AE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11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F07562-40FA-48D7-BF3F-4B2A3F792C58}" type="slidenum">
              <a:rPr lang="en-GB" altLang="en-US" smtClean="0">
                <a:cs typeface="Arial" charset="0"/>
              </a:rPr>
              <a:pPr/>
              <a:t>12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08901-3311-478B-B85F-A6E2C6C55189}" type="datetime1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E9553-A346-4D35-9371-E3F589E82D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8BABC-2BF9-46F0-B67E-EEA9C0209F54}" type="datetime1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DED48-2443-4AC6-8E7C-F73D40A0EB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B469-F8F4-4B34-A4F1-6D2F14D91B99}" type="datetime1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DDE90-EB27-4C4F-8AA0-FE32E70E79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2B2C8-AA35-4F0F-BD5A-A97FB6ED5D61}" type="datetime1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25BAE-350B-4D56-B25F-76272E3783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18A79-2643-43DB-8353-9081D97C1926}" type="datetime1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83406-87E0-43A1-8BA5-02BA7A733E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33550-5D2F-4098-945E-9295CAA418C7}" type="datetime1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4F435-F5AF-4AC8-8A35-B44165558B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4563-05FF-4604-AC53-C397DB154DF5}" type="datetime1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F9FBB-A23A-44D9-BDE3-AF43BC63DB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6101B-F46A-4925-A050-BEE92DB03A45}" type="datetime1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D2C3C-B0A9-4F2F-A8DD-3E4D486ED0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00337-59CD-491E-A3A9-8F02D79B69FC}" type="datetime1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E6424-5346-4B85-913D-24FD6402C2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F1B6C-560F-4550-93E3-F392B0FA9213}" type="datetime1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E097F-A46D-4211-9F5A-333B29E3CE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B0772-110B-45DA-8791-C9E8D8116093}" type="datetime1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E48E9-F379-4071-8E16-F9A297EC8A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DA62FB-4736-4F6B-B902-73FE85AB2722}" type="datetime1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1E76531-0CC9-4B99-AB92-5441C94C28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wmf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wmf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48" y="2285992"/>
            <a:ext cx="7772400" cy="1785942"/>
          </a:xfrm>
        </p:spPr>
        <p:txBody>
          <a:bodyPr/>
          <a:lstStyle/>
          <a:p>
            <a:pPr eaLnBrk="1" hangingPunct="1"/>
            <a:r>
              <a:rPr lang="en-GB" altLang="en-US" sz="6000" dirty="0" smtClean="0">
                <a:latin typeface="Comic Sans MS" pitchFamily="66" charset="0"/>
              </a:rPr>
              <a:t>Time Expressions </a:t>
            </a:r>
            <a:r>
              <a:rPr lang="en-GB" altLang="en-US" sz="6000" smtClean="0">
                <a:latin typeface="Comic Sans MS" pitchFamily="66" charset="0"/>
              </a:rPr>
              <a:t>and Routines</a:t>
            </a:r>
            <a:endParaRPr lang="en-GB" altLang="en-US" sz="6000" dirty="0" smtClean="0">
              <a:latin typeface="Comic Sans MS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-142875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Always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Seldom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Usually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Never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928938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Rarely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6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Sometimes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When do you usually have lunch?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I usually have lunch at noon.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8" name="Picture 5" descr="C:\Users\Rich\Documents\eslkidsworld.com\clip art\Time\Time (A - C)\12 o'Clock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2571744"/>
            <a:ext cx="2262188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When do you usually have dinner?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I usually have dinner at 9pm.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Time\Time (A - C)\09 o'Clock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2285992"/>
            <a:ext cx="2552700" cy="250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8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When do you usually brush your teeth?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I usually brush my teeth at 8am.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9" name="Picture 5" descr="C:\Users\Rich\Documents\eslkidsworld.com\clip art\Time\Time (A - C)\08 o'Clock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2571744"/>
            <a:ext cx="2187575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When do you usually wash your face?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I usually wash my face at 8am.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9" name="Picture 5" descr="C:\Users\Rich\Documents\eslkidsworld.com\clip art\Time\Time (A - C)\08 o'Clock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2571744"/>
            <a:ext cx="2187575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When do you usually do your homework?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I usually do my homework at 6pm.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Time\Time (A - C)\06 o'Clock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2428868"/>
            <a:ext cx="2481263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When do you usually watch TV?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I usually watch TV at 10pm.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Time\Time (A - C)\10 o'Clock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2571744"/>
            <a:ext cx="2265363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When do you usually go to bed?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I usually go to bed at 11pm.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Time\Time (A - C)\11 o'Clock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2500306"/>
            <a:ext cx="2408238" cy="236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When do you usually get up?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I usually get up at 7am.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Time\Time (A - C)\07 o'Clock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2285992"/>
            <a:ext cx="2546350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When do you usually go to school?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I usually go to school at 8am.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Time\Time (A - C)\08 o'Clock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2571744"/>
            <a:ext cx="2192337" cy="215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When do you usually have breakfast?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I usually have breakfast at 6am.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8" name="Picture 5" descr="C:\Users\Rich\Documents\eslkidsworld.com\clip art\Time\Time (A - C)\06 o'Clock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2428868"/>
            <a:ext cx="226377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1500</TotalTime>
  <Words>211</Words>
  <Application>Microsoft Macintosh PowerPoint</Application>
  <PresentationFormat>On-screen Show (4:3)</PresentationFormat>
  <Paragraphs>52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Time Expressions and Routines</vt:lpstr>
      <vt:lpstr>When do you usually brush your teeth?</vt:lpstr>
      <vt:lpstr>When do you usually wash your face?</vt:lpstr>
      <vt:lpstr>When do you usually do your homework?</vt:lpstr>
      <vt:lpstr>When do you usually watch TV?</vt:lpstr>
      <vt:lpstr>When do you usually go to bed?</vt:lpstr>
      <vt:lpstr>When do you usually get up?</vt:lpstr>
      <vt:lpstr>When do you usually go to school?</vt:lpstr>
      <vt:lpstr>When do you usually have breakfast?</vt:lpstr>
      <vt:lpstr>When do you usually have lunch?</vt:lpstr>
      <vt:lpstr>When do you usually have dinner?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Expressions and Routines</dc:title>
  <dc:creator>ESL Puzzles</dc:creator>
  <cp:lastModifiedBy>Richard</cp:lastModifiedBy>
  <cp:revision>39</cp:revision>
  <dcterms:created xsi:type="dcterms:W3CDTF">2020-03-09T01:59:01Z</dcterms:created>
  <dcterms:modified xsi:type="dcterms:W3CDTF">2020-03-23T03:08:55Z</dcterms:modified>
</cp:coreProperties>
</file>